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6" r:id="rId3"/>
    <p:sldId id="258" r:id="rId4"/>
    <p:sldId id="259" r:id="rId5"/>
    <p:sldId id="260" r:id="rId6"/>
    <p:sldId id="268" r:id="rId7"/>
    <p:sldId id="262" r:id="rId8"/>
    <p:sldId id="263" r:id="rId9"/>
    <p:sldId id="266" r:id="rId10"/>
    <p:sldId id="264" r:id="rId11"/>
    <p:sldId id="267" r:id="rId12"/>
    <p:sldId id="265" r:id="rId13"/>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4" d="100"/>
          <a:sy n="74" d="100"/>
        </p:scale>
        <p:origin x="57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media/media2.mp4>
</file>

<file path=ppt/media/media3.mp4>
</file>

<file path=ppt/media/media4.mp4>
</file>

<file path=ppt/media/media5.mp4>
</file>

<file path=ppt/media/media6.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Modifier le style des sous-titres du masque</a:t>
            </a:r>
            <a:endParaRPr lang="fr-FR"/>
          </a:p>
        </p:txBody>
      </p:sp>
      <p:sp>
        <p:nvSpPr>
          <p:cNvPr id="4" name="Espace réservé de la date 3"/>
          <p:cNvSpPr>
            <a:spLocks noGrp="1"/>
          </p:cNvSpPr>
          <p:nvPr>
            <p:ph type="dt" sz="half" idx="10"/>
          </p:nvPr>
        </p:nvSpPr>
        <p:spPr/>
        <p:txBody>
          <a:bodyPr/>
          <a:lstStyle/>
          <a:p>
            <a:fld id="{12947EE0-4B46-4DAE-AC1A-A33CBEB0E29B}" type="datetimeFigureOut">
              <a:rPr lang="fr-FR" smtClean="0"/>
              <a:t>15/01/2023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81BD47E-1938-412D-A631-563D7FF85AF6}" type="slidenum">
              <a:rPr lang="fr-FR" smtClean="0"/>
              <a:t>‹N°›</a:t>
            </a:fld>
            <a:endParaRPr lang="fr-FR"/>
          </a:p>
        </p:txBody>
      </p:sp>
    </p:spTree>
    <p:extLst>
      <p:ext uri="{BB962C8B-B14F-4D97-AF65-F5344CB8AC3E}">
        <p14:creationId xmlns:p14="http://schemas.microsoft.com/office/powerpoint/2010/main" val="29518268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12947EE0-4B46-4DAE-AC1A-A33CBEB0E29B}" type="datetimeFigureOut">
              <a:rPr lang="fr-FR" smtClean="0"/>
              <a:t>15/01/2023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81BD47E-1938-412D-A631-563D7FF85AF6}" type="slidenum">
              <a:rPr lang="fr-FR" smtClean="0"/>
              <a:t>‹N°›</a:t>
            </a:fld>
            <a:endParaRPr lang="fr-FR"/>
          </a:p>
        </p:txBody>
      </p:sp>
    </p:spTree>
    <p:extLst>
      <p:ext uri="{BB962C8B-B14F-4D97-AF65-F5344CB8AC3E}">
        <p14:creationId xmlns:p14="http://schemas.microsoft.com/office/powerpoint/2010/main" val="3056377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12947EE0-4B46-4DAE-AC1A-A33CBEB0E29B}" type="datetimeFigureOut">
              <a:rPr lang="fr-FR" smtClean="0"/>
              <a:t>15/01/2023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81BD47E-1938-412D-A631-563D7FF85AF6}" type="slidenum">
              <a:rPr lang="fr-FR" smtClean="0"/>
              <a:t>‹N°›</a:t>
            </a:fld>
            <a:endParaRPr lang="fr-FR"/>
          </a:p>
        </p:txBody>
      </p:sp>
    </p:spTree>
    <p:extLst>
      <p:ext uri="{BB962C8B-B14F-4D97-AF65-F5344CB8AC3E}">
        <p14:creationId xmlns:p14="http://schemas.microsoft.com/office/powerpoint/2010/main" val="27265142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12947EE0-4B46-4DAE-AC1A-A33CBEB0E29B}" type="datetimeFigureOut">
              <a:rPr lang="fr-FR" smtClean="0"/>
              <a:t>15/01/2023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81BD47E-1938-412D-A631-563D7FF85AF6}" type="slidenum">
              <a:rPr lang="fr-FR" smtClean="0"/>
              <a:t>‹N°›</a:t>
            </a:fld>
            <a:endParaRPr lang="fr-FR"/>
          </a:p>
        </p:txBody>
      </p:sp>
    </p:spTree>
    <p:extLst>
      <p:ext uri="{BB962C8B-B14F-4D97-AF65-F5344CB8AC3E}">
        <p14:creationId xmlns:p14="http://schemas.microsoft.com/office/powerpoint/2010/main" val="5984205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Modifier les styles du texte du masque</a:t>
            </a:r>
          </a:p>
        </p:txBody>
      </p:sp>
      <p:sp>
        <p:nvSpPr>
          <p:cNvPr id="4" name="Espace réservé de la date 3"/>
          <p:cNvSpPr>
            <a:spLocks noGrp="1"/>
          </p:cNvSpPr>
          <p:nvPr>
            <p:ph type="dt" sz="half" idx="10"/>
          </p:nvPr>
        </p:nvSpPr>
        <p:spPr/>
        <p:txBody>
          <a:bodyPr/>
          <a:lstStyle/>
          <a:p>
            <a:fld id="{12947EE0-4B46-4DAE-AC1A-A33CBEB0E29B}" type="datetimeFigureOut">
              <a:rPr lang="fr-FR" smtClean="0"/>
              <a:t>15/01/2023</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581BD47E-1938-412D-A631-563D7FF85AF6}" type="slidenum">
              <a:rPr lang="fr-FR" smtClean="0"/>
              <a:t>‹N°›</a:t>
            </a:fld>
            <a:endParaRPr lang="fr-FR"/>
          </a:p>
        </p:txBody>
      </p:sp>
    </p:spTree>
    <p:extLst>
      <p:ext uri="{BB962C8B-B14F-4D97-AF65-F5344CB8AC3E}">
        <p14:creationId xmlns:p14="http://schemas.microsoft.com/office/powerpoint/2010/main" val="36425643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12947EE0-4B46-4DAE-AC1A-A33CBEB0E29B}" type="datetimeFigureOut">
              <a:rPr lang="fr-FR" smtClean="0"/>
              <a:t>15/01/2023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81BD47E-1938-412D-A631-563D7FF85AF6}" type="slidenum">
              <a:rPr lang="fr-FR" smtClean="0"/>
              <a:t>‹N°›</a:t>
            </a:fld>
            <a:endParaRPr lang="fr-FR"/>
          </a:p>
        </p:txBody>
      </p:sp>
    </p:spTree>
    <p:extLst>
      <p:ext uri="{BB962C8B-B14F-4D97-AF65-F5344CB8AC3E}">
        <p14:creationId xmlns:p14="http://schemas.microsoft.com/office/powerpoint/2010/main" val="957028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12947EE0-4B46-4DAE-AC1A-A33CBEB0E29B}" type="datetimeFigureOut">
              <a:rPr lang="fr-FR" smtClean="0"/>
              <a:t>15/01/2023</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581BD47E-1938-412D-A631-563D7FF85AF6}" type="slidenum">
              <a:rPr lang="fr-FR" smtClean="0"/>
              <a:t>‹N°›</a:t>
            </a:fld>
            <a:endParaRPr lang="fr-FR"/>
          </a:p>
        </p:txBody>
      </p:sp>
    </p:spTree>
    <p:extLst>
      <p:ext uri="{BB962C8B-B14F-4D97-AF65-F5344CB8AC3E}">
        <p14:creationId xmlns:p14="http://schemas.microsoft.com/office/powerpoint/2010/main" val="2132105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12947EE0-4B46-4DAE-AC1A-A33CBEB0E29B}" type="datetimeFigureOut">
              <a:rPr lang="fr-FR" smtClean="0"/>
              <a:t>15/01/2023</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581BD47E-1938-412D-A631-563D7FF85AF6}" type="slidenum">
              <a:rPr lang="fr-FR" smtClean="0"/>
              <a:t>‹N°›</a:t>
            </a:fld>
            <a:endParaRPr lang="fr-FR"/>
          </a:p>
        </p:txBody>
      </p:sp>
    </p:spTree>
    <p:extLst>
      <p:ext uri="{BB962C8B-B14F-4D97-AF65-F5344CB8AC3E}">
        <p14:creationId xmlns:p14="http://schemas.microsoft.com/office/powerpoint/2010/main" val="217990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12947EE0-4B46-4DAE-AC1A-A33CBEB0E29B}" type="datetimeFigureOut">
              <a:rPr lang="fr-FR" smtClean="0"/>
              <a:t>15/01/2023</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581BD47E-1938-412D-A631-563D7FF85AF6}" type="slidenum">
              <a:rPr lang="fr-FR" smtClean="0"/>
              <a:t>‹N°›</a:t>
            </a:fld>
            <a:endParaRPr lang="fr-FR"/>
          </a:p>
        </p:txBody>
      </p:sp>
    </p:spTree>
    <p:extLst>
      <p:ext uri="{BB962C8B-B14F-4D97-AF65-F5344CB8AC3E}">
        <p14:creationId xmlns:p14="http://schemas.microsoft.com/office/powerpoint/2010/main" val="20377395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12947EE0-4B46-4DAE-AC1A-A33CBEB0E29B}" type="datetimeFigureOut">
              <a:rPr lang="fr-FR" smtClean="0"/>
              <a:t>15/01/2023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81BD47E-1938-412D-A631-563D7FF85AF6}" type="slidenum">
              <a:rPr lang="fr-FR" smtClean="0"/>
              <a:t>‹N°›</a:t>
            </a:fld>
            <a:endParaRPr lang="fr-FR"/>
          </a:p>
        </p:txBody>
      </p:sp>
    </p:spTree>
    <p:extLst>
      <p:ext uri="{BB962C8B-B14F-4D97-AF65-F5344CB8AC3E}">
        <p14:creationId xmlns:p14="http://schemas.microsoft.com/office/powerpoint/2010/main" val="19669686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Espace réservé de la date 4"/>
          <p:cNvSpPr>
            <a:spLocks noGrp="1"/>
          </p:cNvSpPr>
          <p:nvPr>
            <p:ph type="dt" sz="half" idx="10"/>
          </p:nvPr>
        </p:nvSpPr>
        <p:spPr/>
        <p:txBody>
          <a:bodyPr/>
          <a:lstStyle/>
          <a:p>
            <a:fld id="{12947EE0-4B46-4DAE-AC1A-A33CBEB0E29B}" type="datetimeFigureOut">
              <a:rPr lang="fr-FR" smtClean="0"/>
              <a:t>15/01/2023</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581BD47E-1938-412D-A631-563D7FF85AF6}" type="slidenum">
              <a:rPr lang="fr-FR" smtClean="0"/>
              <a:t>‹N°›</a:t>
            </a:fld>
            <a:endParaRPr lang="fr-FR"/>
          </a:p>
        </p:txBody>
      </p:sp>
    </p:spTree>
    <p:extLst>
      <p:ext uri="{BB962C8B-B14F-4D97-AF65-F5344CB8AC3E}">
        <p14:creationId xmlns:p14="http://schemas.microsoft.com/office/powerpoint/2010/main" val="2111777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947EE0-4B46-4DAE-AC1A-A33CBEB0E29B}" type="datetimeFigureOut">
              <a:rPr lang="fr-FR" smtClean="0"/>
              <a:t>15/01/2023</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81BD47E-1938-412D-A631-563D7FF85AF6}" type="slidenum">
              <a:rPr lang="fr-FR" smtClean="0"/>
              <a:t>‹N°›</a:t>
            </a:fld>
            <a:endParaRPr lang="fr-FR"/>
          </a:p>
        </p:txBody>
      </p:sp>
    </p:spTree>
    <p:extLst>
      <p:ext uri="{BB962C8B-B14F-4D97-AF65-F5344CB8AC3E}">
        <p14:creationId xmlns:p14="http://schemas.microsoft.com/office/powerpoint/2010/main" val="25792088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Connexion des Avion</a:t>
            </a:r>
            <a:endParaRPr lang="fr-FR" dirty="0"/>
          </a:p>
        </p:txBody>
      </p:sp>
      <p:sp>
        <p:nvSpPr>
          <p:cNvPr id="3" name="Espace réservé du contenu 2"/>
          <p:cNvSpPr>
            <a:spLocks noGrp="1"/>
          </p:cNvSpPr>
          <p:nvPr>
            <p:ph idx="1"/>
          </p:nvPr>
        </p:nvSpPr>
        <p:spPr/>
        <p:txBody>
          <a:bodyPr/>
          <a:lstStyle/>
          <a:p>
            <a:r>
              <a:rPr lang="fr-FR" dirty="0" smtClean="0"/>
              <a:t>Au début on va voir comment deux avions peuvent se connecter au serveurs et comment ils s’affichent sur le radar de la tour de control</a:t>
            </a:r>
          </a:p>
          <a:p>
            <a:r>
              <a:rPr lang="fr-FR" dirty="0" smtClean="0"/>
              <a:t>En va ajouter deux avions , avion1 à l’aéroport 1 et avion2 à l’aéroport 3</a:t>
            </a:r>
          </a:p>
        </p:txBody>
      </p:sp>
    </p:spTree>
    <p:extLst>
      <p:ext uri="{BB962C8B-B14F-4D97-AF65-F5344CB8AC3E}">
        <p14:creationId xmlns:p14="http://schemas.microsoft.com/office/powerpoint/2010/main" val="31433008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E4C419">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04788"/>
            <a:ext cx="12192000" cy="6448425"/>
          </a:xfrm>
          <a:prstGeom prst="rect">
            <a:avLst/>
          </a:prstGeom>
        </p:spPr>
      </p:pic>
    </p:spTree>
    <p:extLst>
      <p:ext uri="{BB962C8B-B14F-4D97-AF65-F5344CB8AC3E}">
        <p14:creationId xmlns:p14="http://schemas.microsoft.com/office/powerpoint/2010/main" val="35044293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Réacheminement dans le cas de carburons insuffisant </a:t>
            </a:r>
            <a:endParaRPr lang="fr-FR" dirty="0"/>
          </a:p>
        </p:txBody>
      </p:sp>
      <p:sp>
        <p:nvSpPr>
          <p:cNvPr id="3" name="Espace réservé du contenu 2"/>
          <p:cNvSpPr>
            <a:spLocks noGrp="1"/>
          </p:cNvSpPr>
          <p:nvPr>
            <p:ph idx="1"/>
          </p:nvPr>
        </p:nvSpPr>
        <p:spPr/>
        <p:txBody>
          <a:bodyPr/>
          <a:lstStyle/>
          <a:p>
            <a:r>
              <a:rPr lang="fr-FR" dirty="0" smtClean="0"/>
              <a:t>Pour le cas suivant on va lancer un avion avec une quantité de carburons insuffisante et puis on vas essayer de le réacheminer vers l’aéroport le plus proches qui peut accueillir l’avion ( dans ce cas l’aéroport de départ mais ca sera </a:t>
            </a:r>
            <a:r>
              <a:rPr lang="fr-FR" smtClean="0"/>
              <a:t>trop tard  </a:t>
            </a:r>
            <a:endParaRPr lang="fr-FR" dirty="0"/>
          </a:p>
        </p:txBody>
      </p:sp>
    </p:spTree>
    <p:extLst>
      <p:ext uri="{BB962C8B-B14F-4D97-AF65-F5344CB8AC3E}">
        <p14:creationId xmlns:p14="http://schemas.microsoft.com/office/powerpoint/2010/main" val="5598284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5D8B85">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448425"/>
          </a:xfrm>
          <a:prstGeom prst="rect">
            <a:avLst/>
          </a:prstGeom>
        </p:spPr>
      </p:pic>
    </p:spTree>
    <p:extLst>
      <p:ext uri="{BB962C8B-B14F-4D97-AF65-F5344CB8AC3E}">
        <p14:creationId xmlns:p14="http://schemas.microsoft.com/office/powerpoint/2010/main" val="12265937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endParaRPr lang="fr-FR" dirty="0"/>
          </a:p>
        </p:txBody>
      </p:sp>
      <p:sp>
        <p:nvSpPr>
          <p:cNvPr id="3" name="Sous-titre 2"/>
          <p:cNvSpPr>
            <a:spLocks noGrp="1"/>
          </p:cNvSpPr>
          <p:nvPr>
            <p:ph type="subTitle" idx="1"/>
          </p:nvPr>
        </p:nvSpPr>
        <p:spPr/>
        <p:txBody>
          <a:bodyPr/>
          <a:lstStyle/>
          <a:p>
            <a:endParaRPr lang="fr-FR"/>
          </a:p>
        </p:txBody>
      </p:sp>
      <p:pic>
        <p:nvPicPr>
          <p:cNvPr id="6" name="924429A">
            <a:hlinkClick r:id="" action="ppaction://media"/>
          </p:cNvPr>
          <p:cNvPicPr>
            <a:picLocks noChangeAspect="1"/>
          </p:cNvPicPr>
          <p:nvPr>
            <a:videoFile r:link="rId1"/>
            <p:extLst>
              <p:ext uri="{DAA4B4D4-6D71-4841-9C94-3DE7FCFB9230}">
                <p14:media xmlns:p14="http://schemas.microsoft.com/office/powerpoint/2010/main" r:embed="rId2">
                  <p14:trim end="11138.6757"/>
                </p14:media>
              </p:ext>
            </p:extLst>
          </p:nvPr>
        </p:nvPicPr>
        <p:blipFill>
          <a:blip r:embed="rId4"/>
          <a:stretch>
            <a:fillRect/>
          </a:stretch>
        </p:blipFill>
        <p:spPr>
          <a:xfrm>
            <a:off x="0" y="204788"/>
            <a:ext cx="12192000" cy="6448425"/>
          </a:xfrm>
          <a:prstGeom prst="rect">
            <a:avLst/>
          </a:prstGeom>
        </p:spPr>
      </p:pic>
    </p:spTree>
    <p:extLst>
      <p:ext uri="{BB962C8B-B14F-4D97-AF65-F5344CB8AC3E}">
        <p14:creationId xmlns:p14="http://schemas.microsoft.com/office/powerpoint/2010/main" val="8230011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Ajouter un vol </a:t>
            </a:r>
            <a:br>
              <a:rPr lang="fr-FR" dirty="0" smtClean="0"/>
            </a:br>
            <a:endParaRPr lang="fr-FR" dirty="0"/>
          </a:p>
        </p:txBody>
      </p:sp>
      <p:sp>
        <p:nvSpPr>
          <p:cNvPr id="3" name="Espace réservé du contenu 2"/>
          <p:cNvSpPr>
            <a:spLocks noGrp="1"/>
          </p:cNvSpPr>
          <p:nvPr>
            <p:ph idx="1"/>
          </p:nvPr>
        </p:nvSpPr>
        <p:spPr/>
        <p:txBody>
          <a:bodyPr/>
          <a:lstStyle/>
          <a:p>
            <a:r>
              <a:rPr lang="fr-FR" dirty="0" smtClean="0"/>
              <a:t>Deuxièment, on programmer un vol pour l’avion « avion1 » qui va être un vol avec escale et qui va passer par les aéroport 2 et 4 à 22:00</a:t>
            </a:r>
          </a:p>
          <a:p>
            <a:r>
              <a:rPr lang="fr-FR" dirty="0" smtClean="0"/>
              <a:t>L’heure </a:t>
            </a:r>
            <a:r>
              <a:rPr lang="fr-FR" dirty="0" err="1" smtClean="0"/>
              <a:t>maintement</a:t>
            </a:r>
            <a:r>
              <a:rPr lang="fr-FR" dirty="0" smtClean="0"/>
              <a:t> et 21:59 (on doit attendre 1 minute avant que le vol commence )</a:t>
            </a:r>
            <a:endParaRPr lang="fr-FR" dirty="0"/>
          </a:p>
        </p:txBody>
      </p:sp>
    </p:spTree>
    <p:extLst>
      <p:ext uri="{BB962C8B-B14F-4D97-AF65-F5344CB8AC3E}">
        <p14:creationId xmlns:p14="http://schemas.microsoft.com/office/powerpoint/2010/main" val="67805828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a:p>
        </p:txBody>
      </p:sp>
      <p:sp>
        <p:nvSpPr>
          <p:cNvPr id="3" name="Espace réservé du contenu 2"/>
          <p:cNvSpPr>
            <a:spLocks noGrp="1"/>
          </p:cNvSpPr>
          <p:nvPr>
            <p:ph idx="1"/>
          </p:nvPr>
        </p:nvSpPr>
        <p:spPr/>
        <p:txBody>
          <a:bodyPr/>
          <a:lstStyle/>
          <a:p>
            <a:endParaRPr lang="fr-FR"/>
          </a:p>
        </p:txBody>
      </p:sp>
      <p:pic>
        <p:nvPicPr>
          <p:cNvPr id="4" name="868D4EA">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448425"/>
          </a:xfrm>
          <a:prstGeom prst="rect">
            <a:avLst/>
          </a:prstGeom>
        </p:spPr>
      </p:pic>
    </p:spTree>
    <p:extLst>
      <p:ext uri="{BB962C8B-B14F-4D97-AF65-F5344CB8AC3E}">
        <p14:creationId xmlns:p14="http://schemas.microsoft.com/office/powerpoint/2010/main" val="341704870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Consultation des aéroports</a:t>
            </a:r>
            <a:endParaRPr lang="fr-FR" dirty="0"/>
          </a:p>
        </p:txBody>
      </p:sp>
      <p:sp>
        <p:nvSpPr>
          <p:cNvPr id="3" name="Espace réservé du contenu 2"/>
          <p:cNvSpPr>
            <a:spLocks noGrp="1"/>
          </p:cNvSpPr>
          <p:nvPr>
            <p:ph idx="1"/>
          </p:nvPr>
        </p:nvSpPr>
        <p:spPr/>
        <p:txBody>
          <a:bodyPr/>
          <a:lstStyle/>
          <a:p>
            <a:r>
              <a:rPr lang="fr-FR" dirty="0" smtClean="0"/>
              <a:t>On va consulter les aéroports et on remarque que la quantité de carburons a démineur dans les aéroport 2 et 4 car l’avion à recharger son réservoir, on va recharger le réservoir de l’aéroport 2</a:t>
            </a:r>
            <a:endParaRPr lang="fr-FR" dirty="0"/>
          </a:p>
        </p:txBody>
      </p:sp>
    </p:spTree>
    <p:extLst>
      <p:ext uri="{BB962C8B-B14F-4D97-AF65-F5344CB8AC3E}">
        <p14:creationId xmlns:p14="http://schemas.microsoft.com/office/powerpoint/2010/main" val="36402648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74414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06375"/>
            <a:ext cx="12192000" cy="6445250"/>
          </a:xfrm>
          <a:prstGeom prst="rect">
            <a:avLst/>
          </a:prstGeom>
        </p:spPr>
      </p:pic>
    </p:spTree>
    <p:extLst>
      <p:ext uri="{BB962C8B-B14F-4D97-AF65-F5344CB8AC3E}">
        <p14:creationId xmlns:p14="http://schemas.microsoft.com/office/powerpoint/2010/main" val="41405499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Cas d’un crash</a:t>
            </a:r>
            <a:endParaRPr lang="fr-FR" dirty="0"/>
          </a:p>
        </p:txBody>
      </p:sp>
      <p:sp>
        <p:nvSpPr>
          <p:cNvPr id="3" name="Espace réservé du contenu 2"/>
          <p:cNvSpPr>
            <a:spLocks noGrp="1"/>
          </p:cNvSpPr>
          <p:nvPr>
            <p:ph idx="1"/>
          </p:nvPr>
        </p:nvSpPr>
        <p:spPr/>
        <p:txBody>
          <a:bodyPr/>
          <a:lstStyle/>
          <a:p>
            <a:r>
              <a:rPr lang="fr-FR" dirty="0" smtClean="0"/>
              <a:t>On va simuler le cas d’un crash d’avion ou les 2 avions ont la même trajectoire </a:t>
            </a:r>
          </a:p>
          <a:p>
            <a:r>
              <a:rPr lang="fr-FR" dirty="0" smtClean="0"/>
              <a:t>A noter que pour le reste de la présentation on a éliminer le temps d ’attente pour le démarrage des vols pour ne pas attendre </a:t>
            </a:r>
            <a:r>
              <a:rPr lang="fr-FR" dirty="0" err="1" smtClean="0"/>
              <a:t>beacoup</a:t>
            </a:r>
            <a:endParaRPr lang="fr-FR" dirty="0"/>
          </a:p>
        </p:txBody>
      </p:sp>
    </p:spTree>
    <p:extLst>
      <p:ext uri="{BB962C8B-B14F-4D97-AF65-F5344CB8AC3E}">
        <p14:creationId xmlns:p14="http://schemas.microsoft.com/office/powerpoint/2010/main" val="14572627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B18CA8F">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448425"/>
          </a:xfrm>
          <a:prstGeom prst="rect">
            <a:avLst/>
          </a:prstGeom>
        </p:spPr>
      </p:pic>
    </p:spTree>
    <p:extLst>
      <p:ext uri="{BB962C8B-B14F-4D97-AF65-F5344CB8AC3E}">
        <p14:creationId xmlns:p14="http://schemas.microsoft.com/office/powerpoint/2010/main" val="19118235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1"/>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11"/>
                                        </p:tgtEl>
                                      </p:cBhvr>
                                    </p:cmd>
                                  </p:childTnLst>
                                </p:cTn>
                              </p:par>
                            </p:childTnLst>
                          </p:cTn>
                        </p:par>
                      </p:childTnLst>
                    </p:cTn>
                  </p:par>
                </p:childTnLst>
              </p:cTn>
              <p:nextCondLst>
                <p:cond evt="onClick" delay="0">
                  <p:tgtEl>
                    <p:spTgt spid="11"/>
                  </p:tgtEl>
                </p:cond>
              </p:nextCondLst>
            </p:seq>
            <p:video>
              <p:cMediaNode vol="80000">
                <p:cTn id="7" fill="hold" display="0">
                  <p:stCondLst>
                    <p:cond delay="indefinite"/>
                  </p:stCondLst>
                </p:cTn>
                <p:tgtEl>
                  <p:spTgt spid="11"/>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Cas d’un réacheminement afin d’éviter un crash</a:t>
            </a:r>
            <a:endParaRPr lang="fr-FR" dirty="0"/>
          </a:p>
        </p:txBody>
      </p:sp>
      <p:sp>
        <p:nvSpPr>
          <p:cNvPr id="3" name="Espace réservé du contenu 2"/>
          <p:cNvSpPr>
            <a:spLocks noGrp="1"/>
          </p:cNvSpPr>
          <p:nvPr>
            <p:ph idx="1"/>
          </p:nvPr>
        </p:nvSpPr>
        <p:spPr/>
        <p:txBody>
          <a:bodyPr/>
          <a:lstStyle/>
          <a:p>
            <a:r>
              <a:rPr lang="fr-FR" dirty="0" smtClean="0"/>
              <a:t>Pour la prochaine étape on va faire les 2 vols précédents mais cette fois ci, on va réacheminer un des avions afin d’éviter le crash</a:t>
            </a:r>
            <a:endParaRPr lang="fr-FR" dirty="0"/>
          </a:p>
        </p:txBody>
      </p:sp>
    </p:spTree>
    <p:extLst>
      <p:ext uri="{BB962C8B-B14F-4D97-AF65-F5344CB8AC3E}">
        <p14:creationId xmlns:p14="http://schemas.microsoft.com/office/powerpoint/2010/main" val="1672161456"/>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TotalTime>
  <Words>212</Words>
  <Application>Microsoft Office PowerPoint</Application>
  <PresentationFormat>Grand écran</PresentationFormat>
  <Paragraphs>15</Paragraphs>
  <Slides>12</Slides>
  <Notes>0</Notes>
  <HiddenSlides>0</HiddenSlides>
  <MMClips>6</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12</vt:i4>
      </vt:variant>
    </vt:vector>
  </HeadingPairs>
  <TitlesOfParts>
    <vt:vector size="16" baseType="lpstr">
      <vt:lpstr>Arial</vt:lpstr>
      <vt:lpstr>Calibri</vt:lpstr>
      <vt:lpstr>Calibri Light</vt:lpstr>
      <vt:lpstr>Thème Office</vt:lpstr>
      <vt:lpstr>Connexion des Avion</vt:lpstr>
      <vt:lpstr>Présentation PowerPoint</vt:lpstr>
      <vt:lpstr>Ajouter un vol  </vt:lpstr>
      <vt:lpstr>Présentation PowerPoint</vt:lpstr>
      <vt:lpstr>Consultation des aéroports</vt:lpstr>
      <vt:lpstr>Présentation PowerPoint</vt:lpstr>
      <vt:lpstr>Cas d’un crash</vt:lpstr>
      <vt:lpstr>Présentation PowerPoint</vt:lpstr>
      <vt:lpstr>Cas d’un réacheminement afin d’éviter un crash</vt:lpstr>
      <vt:lpstr>Présentation PowerPoint</vt:lpstr>
      <vt:lpstr>Réacheminement dans le cas de carburons insuffisant </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Connexion des Avion</dc:title>
  <dc:creator>COMPAQ</dc:creator>
  <cp:lastModifiedBy>COMPAQ</cp:lastModifiedBy>
  <cp:revision>10</cp:revision>
  <dcterms:created xsi:type="dcterms:W3CDTF">2023-01-15T20:53:48Z</dcterms:created>
  <dcterms:modified xsi:type="dcterms:W3CDTF">2023-01-15T22:28:47Z</dcterms:modified>
</cp:coreProperties>
</file>

<file path=docProps/thumbnail.jpeg>
</file>